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1"/>
  </p:notesMasterIdLst>
  <p:handoutMasterIdLst>
    <p:handoutMasterId r:id="rId32"/>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54" r:id="rId24"/>
    <p:sldId id="562" r:id="rId25"/>
    <p:sldId id="563" r:id="rId26"/>
    <p:sldId id="537" r:id="rId27"/>
    <p:sldId id="538" r:id="rId28"/>
    <p:sldId id="565" r:id="rId29"/>
    <p:sldId id="543" r:id="rId3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32" autoAdjust="0"/>
    <p:restoredTop sz="96571" autoAdjust="0"/>
  </p:normalViewPr>
  <p:slideViewPr>
    <p:cSldViewPr snapToGrid="0" showGuides="1">
      <p:cViewPr varScale="1">
        <p:scale>
          <a:sx n="79" d="100"/>
          <a:sy n="79" d="100"/>
        </p:scale>
        <p:origin x="1118"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dirty="0"/>
          </a:p>
        </p:txBody>
      </p:sp>
    </p:spTree>
    <p:extLst>
      <p:ext uri="{BB962C8B-B14F-4D97-AF65-F5344CB8AC3E}">
        <p14:creationId xmlns:p14="http://schemas.microsoft.com/office/powerpoint/2010/main" val="100295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https://docs.gitlab.com/ee/ci/introduction/" TargetMode="Externa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M. Rogers</a:t>
            </a:r>
            <a:br>
              <a:rPr lang="en-US" u="sng" dirty="0"/>
            </a:br>
            <a:r>
              <a:rPr lang="en-US" sz="2000" dirty="0"/>
              <a:t>Oak Ridge National Laboratory</a:t>
            </a:r>
            <a:endParaRPr lang="en-US" dirty="0"/>
          </a:p>
          <a:p>
            <a:pPr>
              <a:spcBef>
                <a:spcPts val="2800"/>
              </a:spcBef>
            </a:pPr>
            <a:r>
              <a:rPr lang="en-US" sz="2000" dirty="0"/>
              <a:t>Software Productivity and Sustainability track, ATPESC 2021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Makefile</a:t>
            </a:r>
            <a:endParaRPr lang="en-US" dirty="0"/>
          </a:p>
          <a:p>
            <a:pPr lvl="1"/>
            <a:r>
              <a:rPr lang="en-US" dirty="0" err="1"/>
              <a:t>autoconf</a:t>
            </a:r>
            <a:r>
              <a:rPr lang="en-US" dirty="0"/>
              <a:t> / </a:t>
            </a:r>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
        <p:nvSpPr>
          <p:cNvPr id="3" name="TextBox 2">
            <a:extLst>
              <a:ext uri="{FF2B5EF4-FFF2-40B4-BE49-F238E27FC236}">
                <a16:creationId xmlns:a16="http://schemas.microsoft.com/office/drawing/2014/main" id="{BC55C62A-E27E-0A4E-8E14-0B32EAE42BDB}"/>
              </a:ext>
            </a:extLst>
          </p:cNvPr>
          <p:cNvSpPr txBox="1"/>
          <p:nvPr/>
        </p:nvSpPr>
        <p:spPr>
          <a:xfrm>
            <a:off x="4034118" y="1778561"/>
            <a:ext cx="3216536" cy="433965"/>
          </a:xfrm>
          <a:prstGeom prst="rect">
            <a:avLst/>
          </a:prstGeom>
          <a:noFill/>
        </p:spPr>
        <p:txBody>
          <a:bodyPr wrap="square" lIns="118872" tIns="91440" rIns="118872" bIns="91440" rtlCol="0" anchor="ctr" anchorCtr="0">
            <a:spAutoFit/>
          </a:bodyPr>
          <a:lstStyle/>
          <a:p>
            <a:pPr algn="l">
              <a:lnSpc>
                <a:spcPct val="90000"/>
              </a:lnSpc>
            </a:pPr>
            <a:r>
              <a:rPr lang="en-US" dirty="0"/>
              <a:t>.</a:t>
            </a:r>
            <a:r>
              <a:rPr lang="en-US" dirty="0" err="1"/>
              <a:t>travis.yml</a:t>
            </a:r>
            <a:endParaRPr lang="en-US" dirty="0"/>
          </a:p>
        </p:txBody>
      </p:sp>
    </p:spTree>
    <p:extLst>
      <p:ext uri="{BB962C8B-B14F-4D97-AF65-F5344CB8AC3E}">
        <p14:creationId xmlns:p14="http://schemas.microsoft.com/office/powerpoint/2010/main" val="771977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3"/>
              </a:rPr>
              <a:t>https://</a:t>
            </a:r>
            <a:r>
              <a:rPr lang="en-US" dirty="0" err="1">
                <a:hlinkClick r:id="rId3"/>
              </a:rPr>
              <a:t>docs.gitlab.com</a:t>
            </a:r>
            <a:r>
              <a:rPr lang="en-US" dirty="0">
                <a:hlinkClick r:id="rId3"/>
              </a:rPr>
              <a:t>/</a:t>
            </a:r>
            <a:r>
              <a:rPr lang="en-US" dirty="0" err="1">
                <a:hlinkClick r:id="rId3"/>
              </a:rPr>
              <a:t>ee</a:t>
            </a:r>
            <a:r>
              <a:rPr lang="en-US" dirty="0">
                <a:hlinkClick r:id="rId3"/>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May live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3884</TotalTime>
  <Words>1854</Words>
  <Application>Microsoft Office PowerPoint</Application>
  <PresentationFormat>Custom</PresentationFormat>
  <Paragraphs>217</Paragraphs>
  <Slides>26</Slides>
  <Notes>9</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Arial Black</vt:lpstr>
      <vt:lpstr>Calibri</vt:lpstr>
      <vt:lpstr>Presentations (Wide Screen)</vt:lpstr>
      <vt:lpstr>Continuous Integration</vt:lpstr>
      <vt:lpstr>License, Citation and Acknowledgements</vt:lpstr>
      <vt:lpstr>What is Continuous Integration (CI)</vt:lpstr>
      <vt:lpstr>What is Continuous Integration (CI) Testing</vt:lpstr>
      <vt:lpstr>Automated Testing vs. Continuous Integration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GitHub Actions - Release Automation</vt:lpstr>
      <vt:lpstr>Many Alternatives, e.g. gitlab, circle-ci, and Travis CI: </vt:lpstr>
      <vt:lpstr>Summary</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213</cp:revision>
  <cp:lastPrinted>2017-11-02T18:35:01Z</cp:lastPrinted>
  <dcterms:created xsi:type="dcterms:W3CDTF">2018-11-06T17:28:56Z</dcterms:created>
  <dcterms:modified xsi:type="dcterms:W3CDTF">2021-08-11T20:31:20Z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